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58" r:id="rId7"/>
    <p:sldId id="261" r:id="rId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21/11/2021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Have a customizable clock on your secondary displays</a:t>
            </a:r>
            <a:endParaRPr lang="ca-ES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739396" y="466693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Source code on 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10A5-DEAB-4EBF-BE7A-2A3934C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36" y="403811"/>
            <a:ext cx="1101218" cy="3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535920" y="54849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SomePythonThings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Supports all alignments: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arrangement: Vertical, Horizontal, Diagonal, Custom...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on all of them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Do you have a laptop?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hidden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	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show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only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connecting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a monitor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Format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Font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 (Or not):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to the left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easily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if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taskbar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shown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show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bottom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210</Words>
  <Application>Microsoft Office PowerPoint</Application>
  <PresentationFormat>Panorámica</PresentationFormat>
  <Paragraphs>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Variable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19</cp:revision>
  <dcterms:created xsi:type="dcterms:W3CDTF">2021-11-18T14:47:42Z</dcterms:created>
  <dcterms:modified xsi:type="dcterms:W3CDTF">2021-11-21T13:18:00Z</dcterms:modified>
</cp:coreProperties>
</file>